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04856" cy="187220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«Педагог-методист»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 «________________________»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6632"/>
            <a:ext cx="6400800" cy="504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«Методическая копилка по аттестации-2024»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3851920" y="3284984"/>
            <a:ext cx="49685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ФИО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Должность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Место работы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Городской/муниципальный округ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12032" y="6021288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Пермь, 2024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0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3681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Руководство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методическим объединением педагогических работников образовательной организации и активного участия в методической работе образовательной организации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9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01608" cy="1556792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Руководство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разработкой программно-методического сопровождения образовательного процесса, в том числе методического сопровождения реализации инновационных образовательных программ и проектов в образовательной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8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24136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Методическая поддержка педагогических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работников образовательной организации при подготовке к участию </a:t>
            </a:r>
            <a:b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профессиональных </a:t>
            </a: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конкурсах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4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методической поддержке (сопровождении) педагогических работников образовательной организации, направленной на их профессиональное развитие, преодоление профессиональных дефицитов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408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23528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Передача опыта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применению в образовательной организации авторских учебных и (или) учебно-методических разработок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Краткий вывод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8526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101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Номинация 3 «Педагог-методист» Должность «________________________» </vt:lpstr>
      <vt:lpstr>Руководство методическим объединением педагогических работников образовательной организации и активного участия в методической работе образовательной организации</vt:lpstr>
      <vt:lpstr>Руководство разработкой программно-методического сопровождения образовательного процесса, в том числе методического сопровождения реализации инновационных образовательных программ и проектов в образовательной организации</vt:lpstr>
      <vt:lpstr>Методическая поддержка педагогических работников образовательной организации при подготовке к участию  в профессиональных конкурсах</vt:lpstr>
      <vt:lpstr>Участие в методической поддержке (сопровождении) педагогических работников образовательной организации, направленной на их профессиональное развитие, преодоление профессиональных дефицитов</vt:lpstr>
      <vt:lpstr>Передача опыта по применению в образовательной организации авторских учебных и (или) учебно-методических разработок</vt:lpstr>
      <vt:lpstr>Краткий вывод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1. Первая квалификационная категория</dc:title>
  <dc:creator>Коротаева Татьяна Викторовна</dc:creator>
  <cp:lastModifiedBy>Коротаева Татьяна Викторовна</cp:lastModifiedBy>
  <cp:revision>25</cp:revision>
  <dcterms:created xsi:type="dcterms:W3CDTF">2024-01-30T12:54:14Z</dcterms:created>
  <dcterms:modified xsi:type="dcterms:W3CDTF">2024-02-27T06:27:40Z</dcterms:modified>
</cp:coreProperties>
</file>